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69.xml" ContentType="application/vnd.openxmlformats-officedocument.presentationml.slide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10" r:id="rId3"/>
    <p:sldId id="319" r:id="rId4"/>
    <p:sldId id="311" r:id="rId5"/>
    <p:sldId id="326" r:id="rId6"/>
    <p:sldId id="318" r:id="rId7"/>
    <p:sldId id="312" r:id="rId8"/>
    <p:sldId id="323" r:id="rId9"/>
    <p:sldId id="327" r:id="rId10"/>
    <p:sldId id="313" r:id="rId11"/>
    <p:sldId id="320" r:id="rId12"/>
    <p:sldId id="314" r:id="rId13"/>
    <p:sldId id="328" r:id="rId14"/>
    <p:sldId id="321" r:id="rId15"/>
    <p:sldId id="315" r:id="rId16"/>
    <p:sldId id="329" r:id="rId17"/>
    <p:sldId id="324" r:id="rId18"/>
    <p:sldId id="316" r:id="rId19"/>
    <p:sldId id="322" r:id="rId20"/>
    <p:sldId id="331" r:id="rId21"/>
    <p:sldId id="317" r:id="rId22"/>
    <p:sldId id="325" r:id="rId23"/>
    <p:sldId id="330" r:id="rId24"/>
    <p:sldId id="257" r:id="rId25"/>
    <p:sldId id="287" r:id="rId26"/>
    <p:sldId id="332" r:id="rId27"/>
    <p:sldId id="258" r:id="rId28"/>
    <p:sldId id="286" r:id="rId29"/>
    <p:sldId id="259" r:id="rId30"/>
    <p:sldId id="333" r:id="rId31"/>
    <p:sldId id="271" r:id="rId32"/>
    <p:sldId id="260" r:id="rId33"/>
    <p:sldId id="334" r:id="rId34"/>
    <p:sldId id="282" r:id="rId35"/>
    <p:sldId id="292" r:id="rId36"/>
    <p:sldId id="335" r:id="rId37"/>
    <p:sldId id="261" r:id="rId38"/>
    <p:sldId id="283" r:id="rId39"/>
    <p:sldId id="293" r:id="rId40"/>
    <p:sldId id="262" r:id="rId41"/>
    <p:sldId id="336" r:id="rId42"/>
    <p:sldId id="263" r:id="rId43"/>
    <p:sldId id="264" r:id="rId44"/>
    <p:sldId id="284" r:id="rId45"/>
    <p:sldId id="337" r:id="rId46"/>
    <p:sldId id="291" r:id="rId47"/>
    <p:sldId id="272" r:id="rId48"/>
    <p:sldId id="338" r:id="rId49"/>
    <p:sldId id="285" r:id="rId50"/>
    <p:sldId id="265" r:id="rId51"/>
    <p:sldId id="339" r:id="rId52"/>
    <p:sldId id="294" r:id="rId53"/>
    <p:sldId id="266" r:id="rId54"/>
    <p:sldId id="340" r:id="rId55"/>
    <p:sldId id="288" r:id="rId56"/>
    <p:sldId id="267" r:id="rId57"/>
    <p:sldId id="341" r:id="rId58"/>
    <p:sldId id="290" r:id="rId59"/>
    <p:sldId id="268" r:id="rId60"/>
    <p:sldId id="270" r:id="rId61"/>
    <p:sldId id="342" r:id="rId62"/>
    <p:sldId id="269" r:id="rId63"/>
    <p:sldId id="296" r:id="rId64"/>
    <p:sldId id="343" r:id="rId65"/>
    <p:sldId id="297" r:id="rId66"/>
    <p:sldId id="295" r:id="rId67"/>
    <p:sldId id="273" r:id="rId68"/>
    <p:sldId id="344" r:id="rId69"/>
    <p:sldId id="289" r:id="rId7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printerSettings" Target="printerSettings/printerSettings1.bin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8D95-B51D-9743-88F0-14E62BAFB5F7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07A96-9E02-0A4A-A0B8-6E0AC94C3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36" r="-165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81" r="-183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31" r="-1623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036" r="-210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573" r="-2057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448" r="-184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44" r="-18944"/>
          <a:stretch>
            <a:fillRect/>
          </a:stretch>
        </p:blipFill>
        <p:spPr/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570" r="-19570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69" r="-1706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98" r="-17998"/>
          <a:stretch>
            <a:fillRect/>
          </a:stretch>
        </p:blipFill>
        <p:spPr/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217" r="-20217"/>
          <a:stretch>
            <a:fillRect/>
          </a:stretch>
        </p:blipFill>
        <p:spPr/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690" r="-14690"/>
          <a:stretch>
            <a:fillRect/>
          </a:stretch>
        </p:blipFill>
        <p:spPr/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015" r="-20015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19" r="-16419"/>
          <a:stretch>
            <a:fillRect/>
          </a:stretch>
        </p:blipFill>
        <p:spPr/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166" r="-16166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10" r="-16210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63" r="-18563"/>
          <a:stretch>
            <a:fillRect/>
          </a:stretch>
        </p:blipFill>
        <p:spPr/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72" r="-16872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171" r="-20171"/>
          <a:stretch>
            <a:fillRect/>
          </a:stretch>
        </p:blipFill>
        <p:spPr/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98" r="-17098"/>
          <a:stretch>
            <a:fillRect/>
          </a:stretch>
        </p:blipFill>
        <p:spPr/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264" r="-14264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670" r="-17670"/>
          <a:stretch>
            <a:fillRect/>
          </a:stretch>
        </p:blipFill>
        <p:spPr/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25" r="-1792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54" r="-167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619" r="-15619"/>
          <a:stretch>
            <a:fillRect/>
          </a:stretch>
        </p:blipFill>
        <p:spPr/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069" r="-17069"/>
          <a:stretch>
            <a:fillRect/>
          </a:stretch>
        </p:blipFill>
        <p:spPr/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1" r="-17931"/>
          <a:stretch>
            <a:fillRect/>
          </a:stretch>
        </p:blipFill>
        <p:spPr/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88" r="-17188"/>
          <a:stretch>
            <a:fillRect/>
          </a:stretch>
        </p:blipFill>
        <p:spPr/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83" r="-18383"/>
          <a:stretch>
            <a:fillRect/>
          </a:stretch>
        </p:blipFill>
        <p:spPr/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770" r="-16770"/>
          <a:stretch>
            <a:fillRect/>
          </a:stretch>
        </p:blipFill>
        <p:spPr/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342" r="-19342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338" r="-15338"/>
          <a:stretch>
            <a:fillRect/>
          </a:stretch>
        </p:blipFill>
        <p:spPr/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79" r="-15479"/>
          <a:stretch>
            <a:fillRect/>
          </a:stretch>
        </p:blipFill>
        <p:spPr/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436" r="-18436"/>
          <a:stretch>
            <a:fillRect/>
          </a:stretch>
        </p:blipFill>
        <p:spPr/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34" r="-17934"/>
          <a:stretch>
            <a:fillRect/>
          </a:stretch>
        </p:blipFill>
        <p:spPr/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25" r="-18625"/>
          <a:stretch>
            <a:fillRect/>
          </a:stretch>
        </p:blipFill>
        <p:spPr/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934" r="-20934"/>
          <a:stretch>
            <a:fillRect/>
          </a:stretch>
        </p:blipFill>
        <p:spPr/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20" r="-18620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562" r="-1556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67" r="-17167"/>
          <a:stretch>
            <a:fillRect/>
          </a:stretch>
        </p:blipFill>
        <p:spPr/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620" r="-18620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24" r="-19024"/>
          <a:stretch>
            <a:fillRect/>
          </a:stretch>
        </p:blipFill>
        <p:spPr/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946" r="-20946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769" r="-20769"/>
          <a:stretch>
            <a:fillRect/>
          </a:stretch>
        </p:blipFill>
        <p:spPr/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38" r="-16638"/>
          <a:stretch>
            <a:fillRect/>
          </a:stretch>
        </p:blipFill>
        <p:spPr/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80" r="-18780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656" r="-2065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252" r="-1825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75</Words>
  <Application>Microsoft Macintosh PowerPoint</Application>
  <PresentationFormat>On-screen Show (4:3)</PresentationFormat>
  <Paragraphs>19</Paragraphs>
  <Slides>69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4</cp:revision>
  <dcterms:created xsi:type="dcterms:W3CDTF">2010-11-19T13:15:41Z</dcterms:created>
  <dcterms:modified xsi:type="dcterms:W3CDTF">2010-11-19T13:15:59Z</dcterms:modified>
</cp:coreProperties>
</file>